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259" r:id="rId6"/>
    <p:sldId id="265" r:id="rId7"/>
    <p:sldId id="266" r:id="rId8"/>
    <p:sldId id="267" r:id="rId9"/>
    <p:sldId id="268" r:id="rId10"/>
    <p:sldId id="270" r:id="rId11"/>
    <p:sldId id="269" r:id="rId12"/>
    <p:sldId id="272" r:id="rId13"/>
    <p:sldId id="273" r:id="rId14"/>
    <p:sldId id="271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6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4067"/>
    <a:srgbClr val="3F3F3F"/>
    <a:srgbClr val="014E7D"/>
    <a:srgbClr val="013657"/>
    <a:srgbClr val="01456F"/>
    <a:srgbClr val="014B79"/>
    <a:srgbClr val="0937C9"/>
    <a:srgbClr val="002774"/>
    <a:srgbClr val="929A4A"/>
    <a:srgbClr val="EA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8" autoAdjust="0"/>
    <p:restoredTop sz="94674" autoAdjust="0"/>
  </p:normalViewPr>
  <p:slideViewPr>
    <p:cSldViewPr snapToGrid="0" showGuides="1">
      <p:cViewPr varScale="1">
        <p:scale>
          <a:sx n="114" d="100"/>
          <a:sy n="114" d="100"/>
        </p:scale>
        <p:origin x="414" y="102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10/14/2019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10/14/2019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9204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1791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45963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73770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06950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06597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08403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7A5C384-78D0-4088-9411-AB6790574770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A2D954-332B-47D0-BE9F-0F2BDE7795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6131" y="1979613"/>
            <a:ext cx="9139738" cy="2898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53408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AB3FE-9015-40FD-A870-D81B5A86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45720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24A5A7-66A2-7F43-9A7A-5E13F74F8C0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FB39FF5-7AF5-4963-9346-2640496A3302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9EF72CE-34D2-4581-98D2-89218BC1B4E4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AFD81C-E6E5-4292-828B-BD147E6DEA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0A6720D-B182-4290-BD91-1D1E4D93060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09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692" r:id="rId17"/>
    <p:sldLayoutId id="2147483697" r:id="rId18"/>
    <p:sldLayoutId id="2147483716" r:id="rId19"/>
    <p:sldLayoutId id="2147483674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257F6BCE-75BB-4ECD-BEA5-21C36A9CC0E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2623513" y="1654776"/>
            <a:ext cx="2852023" cy="354844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Chicken </a:t>
            </a:r>
            <a:r>
              <a:rPr lang="en-US" b="0" dirty="0"/>
              <a:t>Galaga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EVERISTUS AKPABIO</a:t>
            </a:r>
          </a:p>
        </p:txBody>
      </p:sp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87E3B92-53C5-48FB-8A13-0A2BFC359FD2}"/>
              </a:ext>
            </a:extLst>
          </p:cNvPr>
          <p:cNvSpPr/>
          <p:nvPr/>
        </p:nvSpPr>
        <p:spPr>
          <a:xfrm>
            <a:off x="304802" y="322975"/>
            <a:ext cx="11582396" cy="6220437"/>
          </a:xfrm>
          <a:prstGeom prst="rect">
            <a:avLst/>
          </a:prstGeom>
          <a:solidFill>
            <a:schemeClr val="bg1"/>
          </a:solidFill>
          <a:ln>
            <a:solidFill>
              <a:srgbClr val="014067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401" y="848453"/>
            <a:ext cx="9857065" cy="340570"/>
          </a:xfrm>
        </p:spPr>
        <p:txBody>
          <a:bodyPr>
            <a:noAutofit/>
          </a:bodyPr>
          <a:lstStyle/>
          <a:p>
            <a:r>
              <a:rPr lang="en-US" sz="2000" b="0" dirty="0"/>
              <a:t> &lt;As a&gt; gamer, &lt;I want to&gt; be susceptible to damage &lt;so that&gt; I can lose a life when hit by the enemy or their droppings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D05EA1-9054-4F86-B26C-D2F1B5347D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3048000" y="1714500"/>
            <a:ext cx="6096000" cy="342900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B2C9032-82A2-4428-956B-516887650110}"/>
              </a:ext>
            </a:extLst>
          </p:cNvPr>
          <p:cNvSpPr/>
          <p:nvPr/>
        </p:nvSpPr>
        <p:spPr>
          <a:xfrm>
            <a:off x="6846815" y="3395444"/>
            <a:ext cx="847288" cy="19294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095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87E3B92-53C5-48FB-8A13-0A2BFC359FD2}"/>
              </a:ext>
            </a:extLst>
          </p:cNvPr>
          <p:cNvSpPr/>
          <p:nvPr/>
        </p:nvSpPr>
        <p:spPr>
          <a:xfrm>
            <a:off x="304802" y="322975"/>
            <a:ext cx="11582396" cy="6220437"/>
          </a:xfrm>
          <a:prstGeom prst="rect">
            <a:avLst/>
          </a:prstGeom>
          <a:solidFill>
            <a:schemeClr val="bg1"/>
          </a:solidFill>
          <a:ln>
            <a:solidFill>
              <a:srgbClr val="014067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56" y="729842"/>
            <a:ext cx="10754686" cy="583851"/>
          </a:xfrm>
        </p:spPr>
        <p:txBody>
          <a:bodyPr>
            <a:noAutofit/>
          </a:bodyPr>
          <a:lstStyle/>
          <a:p>
            <a:r>
              <a:rPr lang="en-US" sz="2000" b="0" dirty="0"/>
              <a:t> &lt;As a&gt; gamer, &lt;I want to&gt; have  protection when I respawn &lt;so that&gt; I can have time to re-coup and continue the wave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F2C3D0-572C-480D-BA44-0033A8220C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3047999" y="17145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381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87E3B92-53C5-48FB-8A13-0A2BFC359FD2}"/>
              </a:ext>
            </a:extLst>
          </p:cNvPr>
          <p:cNvSpPr/>
          <p:nvPr/>
        </p:nvSpPr>
        <p:spPr>
          <a:xfrm>
            <a:off x="304802" y="322975"/>
            <a:ext cx="11582396" cy="6220437"/>
          </a:xfrm>
          <a:prstGeom prst="rect">
            <a:avLst/>
          </a:prstGeom>
          <a:solidFill>
            <a:schemeClr val="bg1"/>
          </a:solidFill>
          <a:ln>
            <a:solidFill>
              <a:srgbClr val="014067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5364" y="848453"/>
            <a:ext cx="8481271" cy="340570"/>
          </a:xfrm>
        </p:spPr>
        <p:txBody>
          <a:bodyPr>
            <a:noAutofit/>
          </a:bodyPr>
          <a:lstStyle/>
          <a:p>
            <a:r>
              <a:rPr lang="en-US" sz="2000" b="0" dirty="0"/>
              <a:t> &lt;As a&gt; gamer, &lt;I want to&gt; have a health bar &lt;so that&gt; I can lose when it is depleted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D05EA1-9054-4F86-B26C-D2F1B5347D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3048000" y="1714500"/>
            <a:ext cx="6096000" cy="342900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B2C9032-82A2-4428-956B-516887650110}"/>
              </a:ext>
            </a:extLst>
          </p:cNvPr>
          <p:cNvSpPr/>
          <p:nvPr/>
        </p:nvSpPr>
        <p:spPr>
          <a:xfrm rot="7645483">
            <a:off x="4135458" y="1477766"/>
            <a:ext cx="435550" cy="19651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4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87E3B92-53C5-48FB-8A13-0A2BFC359FD2}"/>
              </a:ext>
            </a:extLst>
          </p:cNvPr>
          <p:cNvSpPr/>
          <p:nvPr/>
        </p:nvSpPr>
        <p:spPr>
          <a:xfrm>
            <a:off x="304802" y="322975"/>
            <a:ext cx="11582396" cy="6220437"/>
          </a:xfrm>
          <a:prstGeom prst="rect">
            <a:avLst/>
          </a:prstGeom>
          <a:solidFill>
            <a:schemeClr val="bg1"/>
          </a:solidFill>
          <a:ln>
            <a:solidFill>
              <a:srgbClr val="014067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588" y="804216"/>
            <a:ext cx="10038824" cy="333308"/>
          </a:xfrm>
        </p:spPr>
        <p:txBody>
          <a:bodyPr>
            <a:noAutofit/>
          </a:bodyPr>
          <a:lstStyle/>
          <a:p>
            <a:r>
              <a:rPr lang="en-US" sz="2000" b="0" dirty="0"/>
              <a:t>&lt;As a&gt; bullet, &lt;I want to&gt; travel from the shooter's barrel vertically &lt;so that&gt; I can kill enemies as I hit them while on the move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272AA6-5242-4824-BD54-14EF7DEB50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3048000" y="1714500"/>
            <a:ext cx="6096000" cy="342900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8B046D7B-26B8-41BE-84AF-2BAF188E4A73}"/>
              </a:ext>
            </a:extLst>
          </p:cNvPr>
          <p:cNvSpPr/>
          <p:nvPr/>
        </p:nvSpPr>
        <p:spPr>
          <a:xfrm>
            <a:off x="5662568" y="3185719"/>
            <a:ext cx="529905" cy="11115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95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87E3B92-53C5-48FB-8A13-0A2BFC359FD2}"/>
              </a:ext>
            </a:extLst>
          </p:cNvPr>
          <p:cNvSpPr/>
          <p:nvPr/>
        </p:nvSpPr>
        <p:spPr>
          <a:xfrm>
            <a:off x="304802" y="322975"/>
            <a:ext cx="11582396" cy="6220437"/>
          </a:xfrm>
          <a:prstGeom prst="rect">
            <a:avLst/>
          </a:prstGeom>
          <a:solidFill>
            <a:schemeClr val="bg1"/>
          </a:solidFill>
          <a:ln>
            <a:solidFill>
              <a:srgbClr val="014067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2510" y="804216"/>
            <a:ext cx="9006979" cy="333308"/>
          </a:xfrm>
        </p:spPr>
        <p:txBody>
          <a:bodyPr>
            <a:noAutofit/>
          </a:bodyPr>
          <a:lstStyle/>
          <a:p>
            <a:r>
              <a:rPr lang="en-US" sz="2000" b="0" dirty="0"/>
              <a:t>&lt;As a&gt; bullet, &lt;I want to&gt; explode on impact &lt;so that&gt; I can deal damage to enemies.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686892-9F84-4F55-8785-3741FB76B2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3048000" y="1714500"/>
            <a:ext cx="6096000" cy="342900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8B046D7B-26B8-41BE-84AF-2BAF188E4A73}"/>
              </a:ext>
            </a:extLst>
          </p:cNvPr>
          <p:cNvSpPr/>
          <p:nvPr/>
        </p:nvSpPr>
        <p:spPr>
          <a:xfrm>
            <a:off x="6839126" y="1977705"/>
            <a:ext cx="529905" cy="11115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50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87E3B92-53C5-48FB-8A13-0A2BFC359FD2}"/>
              </a:ext>
            </a:extLst>
          </p:cNvPr>
          <p:cNvSpPr/>
          <p:nvPr/>
        </p:nvSpPr>
        <p:spPr>
          <a:xfrm>
            <a:off x="304802" y="322975"/>
            <a:ext cx="11582396" cy="6220437"/>
          </a:xfrm>
          <a:prstGeom prst="rect">
            <a:avLst/>
          </a:prstGeom>
          <a:solidFill>
            <a:schemeClr val="bg1"/>
          </a:solidFill>
          <a:ln>
            <a:solidFill>
              <a:srgbClr val="014067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2510" y="804216"/>
            <a:ext cx="9006979" cy="333308"/>
          </a:xfrm>
        </p:spPr>
        <p:txBody>
          <a:bodyPr>
            <a:noAutofit/>
          </a:bodyPr>
          <a:lstStyle/>
          <a:p>
            <a:r>
              <a:rPr lang="en-US" sz="2000" b="0" dirty="0"/>
              <a:t>&lt;As a&gt; Bird, &lt;I want to&gt; appear during a wave and take formation &lt;so that&gt; I can make it harder for a player to get past 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BC5B32-230B-4B0E-B195-D8CCDF6814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3048000" y="17145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36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87E3B92-53C5-48FB-8A13-0A2BFC359FD2}"/>
              </a:ext>
            </a:extLst>
          </p:cNvPr>
          <p:cNvSpPr/>
          <p:nvPr/>
        </p:nvSpPr>
        <p:spPr>
          <a:xfrm>
            <a:off x="304802" y="322975"/>
            <a:ext cx="11582396" cy="6220437"/>
          </a:xfrm>
          <a:prstGeom prst="rect">
            <a:avLst/>
          </a:prstGeom>
          <a:solidFill>
            <a:schemeClr val="bg1"/>
          </a:solidFill>
          <a:ln>
            <a:solidFill>
              <a:srgbClr val="014067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2510" y="804216"/>
            <a:ext cx="9006979" cy="333308"/>
          </a:xfrm>
        </p:spPr>
        <p:txBody>
          <a:bodyPr>
            <a:noAutofit/>
          </a:bodyPr>
          <a:lstStyle/>
          <a:p>
            <a:r>
              <a:rPr lang="en-US" sz="2000" b="0" dirty="0"/>
              <a:t>&lt;As a&gt; Bird, &lt;I want to&gt; move randomly &lt;so that&gt; the gamer cannot easily kill 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BC5B32-230B-4B0E-B195-D8CCDF6814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3048000" y="17145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298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87E3B92-53C5-48FB-8A13-0A2BFC359FD2}"/>
              </a:ext>
            </a:extLst>
          </p:cNvPr>
          <p:cNvSpPr/>
          <p:nvPr/>
        </p:nvSpPr>
        <p:spPr>
          <a:xfrm>
            <a:off x="304802" y="322975"/>
            <a:ext cx="11582396" cy="6220437"/>
          </a:xfrm>
          <a:prstGeom prst="rect">
            <a:avLst/>
          </a:prstGeom>
          <a:solidFill>
            <a:schemeClr val="bg1"/>
          </a:solidFill>
          <a:ln>
            <a:solidFill>
              <a:srgbClr val="014067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2510" y="804216"/>
            <a:ext cx="9006979" cy="333308"/>
          </a:xfrm>
        </p:spPr>
        <p:txBody>
          <a:bodyPr>
            <a:noAutofit/>
          </a:bodyPr>
          <a:lstStyle/>
          <a:p>
            <a:r>
              <a:rPr lang="en-US" sz="2000" b="0" dirty="0"/>
              <a:t>&lt;As a&gt; Bird, &lt;I want to&gt; release lethal droppings &lt;so that&gt; I can damage the gamer's spaceship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BC5B32-230B-4B0E-B195-D8CCDF6814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3048000" y="1714500"/>
            <a:ext cx="6096000" cy="342900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E59AA3FD-7DD3-4464-A1CE-9D571332AEFF}"/>
              </a:ext>
            </a:extLst>
          </p:cNvPr>
          <p:cNvSpPr/>
          <p:nvPr/>
        </p:nvSpPr>
        <p:spPr>
          <a:xfrm>
            <a:off x="3565321" y="4217565"/>
            <a:ext cx="529905" cy="11115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703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87E3B92-53C5-48FB-8A13-0A2BFC359FD2}"/>
              </a:ext>
            </a:extLst>
          </p:cNvPr>
          <p:cNvSpPr/>
          <p:nvPr/>
        </p:nvSpPr>
        <p:spPr>
          <a:xfrm>
            <a:off x="304802" y="322975"/>
            <a:ext cx="11582396" cy="6220437"/>
          </a:xfrm>
          <a:prstGeom prst="rect">
            <a:avLst/>
          </a:prstGeom>
          <a:solidFill>
            <a:schemeClr val="bg1"/>
          </a:solidFill>
          <a:ln>
            <a:solidFill>
              <a:srgbClr val="014067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2510" y="804216"/>
            <a:ext cx="9006979" cy="333308"/>
          </a:xfrm>
        </p:spPr>
        <p:txBody>
          <a:bodyPr>
            <a:noAutofit/>
          </a:bodyPr>
          <a:lstStyle/>
          <a:p>
            <a:r>
              <a:rPr lang="en-US" sz="2000" b="0" dirty="0"/>
              <a:t>&lt;As an&gt; Asteroid, &lt;I want to&gt; appear during a wave and bounce around the screen &lt;so that&gt; it is harder for a player to predict my movement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36E35E-6B1A-4391-B417-2F2420E332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3047999" y="17145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71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87E3B92-53C5-48FB-8A13-0A2BFC359FD2}"/>
              </a:ext>
            </a:extLst>
          </p:cNvPr>
          <p:cNvSpPr/>
          <p:nvPr/>
        </p:nvSpPr>
        <p:spPr>
          <a:xfrm>
            <a:off x="304802" y="322975"/>
            <a:ext cx="11582396" cy="6220437"/>
          </a:xfrm>
          <a:prstGeom prst="rect">
            <a:avLst/>
          </a:prstGeom>
          <a:solidFill>
            <a:schemeClr val="bg1"/>
          </a:solidFill>
          <a:ln>
            <a:solidFill>
              <a:srgbClr val="014067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2510" y="804216"/>
            <a:ext cx="9006979" cy="333308"/>
          </a:xfrm>
        </p:spPr>
        <p:txBody>
          <a:bodyPr>
            <a:noAutofit/>
          </a:bodyPr>
          <a:lstStyle/>
          <a:p>
            <a:r>
              <a:rPr lang="en-US" sz="2000" b="0" dirty="0"/>
              <a:t>&lt;As an&gt; Asteroid, &lt;I want to&gt; move randomly and be harder to destroy &lt;so that&gt; the gamer cannot easily kill 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36E35E-6B1A-4391-B417-2F2420E332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3047999" y="17145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22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87E3B92-53C5-48FB-8A13-0A2BFC359FD2}"/>
              </a:ext>
            </a:extLst>
          </p:cNvPr>
          <p:cNvSpPr/>
          <p:nvPr/>
        </p:nvSpPr>
        <p:spPr>
          <a:xfrm>
            <a:off x="304802" y="322975"/>
            <a:ext cx="11582396" cy="6220437"/>
          </a:xfrm>
          <a:prstGeom prst="rect">
            <a:avLst/>
          </a:prstGeom>
          <a:solidFill>
            <a:schemeClr val="bg1"/>
          </a:solidFill>
          <a:ln>
            <a:solidFill>
              <a:srgbClr val="014067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78" y="426886"/>
            <a:ext cx="7342622" cy="686598"/>
          </a:xfrm>
        </p:spPr>
        <p:txBody>
          <a:bodyPr/>
          <a:lstStyle/>
          <a:p>
            <a:r>
              <a:rPr lang="en-US" dirty="0"/>
              <a:t>Game </a:t>
            </a:r>
            <a:r>
              <a:rPr lang="en-US" b="0" dirty="0"/>
              <a:t>Summary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1636299"/>
            <a:ext cx="7597554" cy="4294717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US" sz="2000" dirty="0"/>
              <a:t>Player is presented a start screen and clicks on the START button to begin the game</a:t>
            </a:r>
          </a:p>
          <a:p>
            <a:pPr lvl="0"/>
            <a:r>
              <a:rPr lang="en-US" sz="2000" dirty="0"/>
              <a:t>Player uses the arrow buttons to navigate the game with a spaceship</a:t>
            </a:r>
          </a:p>
          <a:p>
            <a:pPr lvl="0"/>
            <a:r>
              <a:rPr lang="en-US" sz="2000" dirty="0"/>
              <a:t>Player uses the SPACE bar to shoot bullets vertically at enemies</a:t>
            </a:r>
          </a:p>
          <a:p>
            <a:r>
              <a:rPr lang="en-US" sz="2000" dirty="0"/>
              <a:t>Birds appear in waves as enemies </a:t>
            </a:r>
          </a:p>
          <a:p>
            <a:r>
              <a:rPr lang="en-US" sz="2000" dirty="0"/>
              <a:t>Asteroids appear in waves as enemies </a:t>
            </a:r>
          </a:p>
          <a:p>
            <a:r>
              <a:rPr lang="en-US" sz="2000" dirty="0"/>
              <a:t>Player loses a life when hit by a bird, an asteroid or their droppings</a:t>
            </a:r>
          </a:p>
          <a:p>
            <a:r>
              <a:rPr lang="en-US" sz="2000" dirty="0"/>
              <a:t>Large Asteroids split in to smaller ones when shot and the smaller ones are destroyed when shot</a:t>
            </a:r>
          </a:p>
          <a:p>
            <a:r>
              <a:rPr lang="en-US" sz="2000" dirty="0"/>
              <a:t>Player earns a few points for hitting an enemy and more for destroying them</a:t>
            </a:r>
          </a:p>
          <a:p>
            <a:pPr lvl="0"/>
            <a:r>
              <a:rPr lang="en-US" sz="2000" dirty="0"/>
              <a:t>Player respawns with protection around their spaceship so they have time to recoup and continue the wave</a:t>
            </a:r>
          </a:p>
          <a:p>
            <a:pPr lvl="0"/>
            <a:r>
              <a:rPr lang="en-US" sz="2000" dirty="0"/>
              <a:t>If the player’s health is depleted or all the waves are completed, the game ends.</a:t>
            </a:r>
          </a:p>
        </p:txBody>
      </p:sp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87E3B92-53C5-48FB-8A13-0A2BFC359FD2}"/>
              </a:ext>
            </a:extLst>
          </p:cNvPr>
          <p:cNvSpPr/>
          <p:nvPr/>
        </p:nvSpPr>
        <p:spPr>
          <a:xfrm>
            <a:off x="304802" y="322975"/>
            <a:ext cx="11582396" cy="6220437"/>
          </a:xfrm>
          <a:prstGeom prst="rect">
            <a:avLst/>
          </a:prstGeom>
          <a:solidFill>
            <a:schemeClr val="bg1"/>
          </a:solidFill>
          <a:ln>
            <a:solidFill>
              <a:srgbClr val="014067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2510" y="804216"/>
            <a:ext cx="9006979" cy="333308"/>
          </a:xfrm>
        </p:spPr>
        <p:txBody>
          <a:bodyPr>
            <a:noAutofit/>
          </a:bodyPr>
          <a:lstStyle/>
          <a:p>
            <a:r>
              <a:rPr lang="en-US" sz="2000" b="0" dirty="0"/>
              <a:t>&lt;As an&gt; Asteroid, &lt;I want to&gt; spawn more asteroids when I am destroyed &lt;so that&gt; I can make the wave harder for the player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36E35E-6B1A-4391-B417-2F2420E332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3047999" y="17145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21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6">
            <a:extLst>
              <a:ext uri="{FF2B5EF4-FFF2-40B4-BE49-F238E27FC236}">
                <a16:creationId xmlns:a16="http://schemas.microsoft.com/office/drawing/2014/main" id="{BA026684-ED32-4C82-8EFB-03E9E047EA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683398" y="1421794"/>
            <a:ext cx="4428523" cy="4015388"/>
          </a:xfr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B6C5EAB-81FF-4827-A160-22F4363C61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</a:t>
            </a:r>
            <a:r>
              <a:rPr lang="en-US" b="0" dirty="0"/>
              <a:t>You.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D1950D-BFE7-430D-B980-AF5FC3AD2A89}"/>
              </a:ext>
            </a:extLst>
          </p:cNvPr>
          <p:cNvSpPr/>
          <p:nvPr/>
        </p:nvSpPr>
        <p:spPr>
          <a:xfrm>
            <a:off x="6375722" y="3428999"/>
            <a:ext cx="3078672" cy="1730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Game image credits to </a:t>
            </a:r>
            <a:r>
              <a:rPr lang="en-US" b="1" dirty="0">
                <a:solidFill>
                  <a:schemeClr val="tx1"/>
                </a:solidFill>
              </a:rPr>
              <a:t>Chicken Invaders 2 </a:t>
            </a:r>
            <a:r>
              <a:rPr lang="en-US" dirty="0">
                <a:solidFill>
                  <a:schemeClr val="tx1"/>
                </a:solidFill>
              </a:rPr>
              <a:t>by InterAction studios</a:t>
            </a:r>
          </a:p>
        </p:txBody>
      </p:sp>
    </p:spTree>
    <p:extLst>
      <p:ext uri="{BB962C8B-B14F-4D97-AF65-F5344CB8AC3E}">
        <p14:creationId xmlns:p14="http://schemas.microsoft.com/office/powerpoint/2010/main" val="226095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87E3B92-53C5-48FB-8A13-0A2BFC359FD2}"/>
              </a:ext>
            </a:extLst>
          </p:cNvPr>
          <p:cNvSpPr/>
          <p:nvPr/>
        </p:nvSpPr>
        <p:spPr>
          <a:xfrm>
            <a:off x="304802" y="322975"/>
            <a:ext cx="11582396" cy="6220437"/>
          </a:xfrm>
          <a:prstGeom prst="rect">
            <a:avLst/>
          </a:prstGeom>
          <a:solidFill>
            <a:schemeClr val="bg1"/>
          </a:solidFill>
          <a:ln>
            <a:solidFill>
              <a:srgbClr val="014067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9295" y="804216"/>
            <a:ext cx="9233407" cy="333308"/>
          </a:xfrm>
        </p:spPr>
        <p:txBody>
          <a:bodyPr>
            <a:noAutofit/>
          </a:bodyPr>
          <a:lstStyle/>
          <a:p>
            <a:r>
              <a:rPr lang="en-US" sz="2200" b="0" dirty="0"/>
              <a:t>&lt;As a&gt; gamer, &lt;I want to&gt; press START button &lt;so that&gt; I can start playing game</a:t>
            </a:r>
            <a:r>
              <a:rPr lang="en-US" sz="2200" dirty="0"/>
              <a:t> </a:t>
            </a:r>
            <a:endParaRPr lang="en-US" sz="2200"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F23B12-1BF3-4119-81F8-147F9D1EAA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3047999" y="17145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47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87E3B92-53C5-48FB-8A13-0A2BFC359FD2}"/>
              </a:ext>
            </a:extLst>
          </p:cNvPr>
          <p:cNvSpPr/>
          <p:nvPr/>
        </p:nvSpPr>
        <p:spPr>
          <a:xfrm>
            <a:off x="304802" y="322975"/>
            <a:ext cx="11582396" cy="6220437"/>
          </a:xfrm>
          <a:prstGeom prst="rect">
            <a:avLst/>
          </a:prstGeom>
          <a:solidFill>
            <a:schemeClr val="bg1"/>
          </a:solidFill>
          <a:ln>
            <a:solidFill>
              <a:srgbClr val="014067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569" y="804216"/>
            <a:ext cx="9912970" cy="333308"/>
          </a:xfrm>
        </p:spPr>
        <p:txBody>
          <a:bodyPr>
            <a:noAutofit/>
          </a:bodyPr>
          <a:lstStyle/>
          <a:p>
            <a:r>
              <a:rPr lang="en-US" sz="2000" b="0" dirty="0"/>
              <a:t> &lt;As a&gt; gamer, &lt;I want to&gt; look at the leaderboard &lt;so that&gt; I can see how my scores stack up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C9F8F7-D2AC-497B-AD35-A648AAEC18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3047999" y="17145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23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87E3B92-53C5-48FB-8A13-0A2BFC359FD2}"/>
              </a:ext>
            </a:extLst>
          </p:cNvPr>
          <p:cNvSpPr/>
          <p:nvPr/>
        </p:nvSpPr>
        <p:spPr>
          <a:xfrm>
            <a:off x="304802" y="322975"/>
            <a:ext cx="11582396" cy="6220437"/>
          </a:xfrm>
          <a:prstGeom prst="rect">
            <a:avLst/>
          </a:prstGeom>
          <a:solidFill>
            <a:schemeClr val="bg1"/>
          </a:solidFill>
          <a:ln>
            <a:solidFill>
              <a:srgbClr val="014067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073" y="804216"/>
            <a:ext cx="10779852" cy="333308"/>
          </a:xfrm>
        </p:spPr>
        <p:txBody>
          <a:bodyPr>
            <a:noAutofit/>
          </a:bodyPr>
          <a:lstStyle/>
          <a:p>
            <a:r>
              <a:rPr lang="en-US" sz="2000" b="0" dirty="0"/>
              <a:t> &lt;As a&gt; gamer, &lt;I want to&gt; click on the QUIT button &lt;so that&gt; I can exit the game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189E25-AC0D-4CE5-9895-377C00C6C8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3047999" y="17145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01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87E3B92-53C5-48FB-8A13-0A2BFC359FD2}"/>
              </a:ext>
            </a:extLst>
          </p:cNvPr>
          <p:cNvSpPr/>
          <p:nvPr/>
        </p:nvSpPr>
        <p:spPr>
          <a:xfrm>
            <a:off x="304802" y="322975"/>
            <a:ext cx="11582396" cy="6220437"/>
          </a:xfrm>
          <a:prstGeom prst="rect">
            <a:avLst/>
          </a:prstGeom>
          <a:solidFill>
            <a:schemeClr val="bg1"/>
          </a:solidFill>
          <a:ln>
            <a:solidFill>
              <a:srgbClr val="014067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47" y="804216"/>
            <a:ext cx="11481730" cy="333308"/>
          </a:xfrm>
        </p:spPr>
        <p:txBody>
          <a:bodyPr>
            <a:noAutofit/>
          </a:bodyPr>
          <a:lstStyle/>
          <a:p>
            <a:r>
              <a:rPr lang="en-US" sz="2000" b="0" dirty="0"/>
              <a:t> &lt;As a&gt; gamer, &lt;I want to&gt; move the spaceship using four arrow keys &lt;so that&gt; I can navigate the game scene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F7D5B1-B7D7-49AB-9532-5B8E9224C6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3048000" y="17145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79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87E3B92-53C5-48FB-8A13-0A2BFC359FD2}"/>
              </a:ext>
            </a:extLst>
          </p:cNvPr>
          <p:cNvSpPr/>
          <p:nvPr/>
        </p:nvSpPr>
        <p:spPr>
          <a:xfrm>
            <a:off x="304802" y="322975"/>
            <a:ext cx="11582396" cy="6220437"/>
          </a:xfrm>
          <a:prstGeom prst="rect">
            <a:avLst/>
          </a:prstGeom>
          <a:solidFill>
            <a:schemeClr val="bg1"/>
          </a:solidFill>
          <a:ln>
            <a:solidFill>
              <a:srgbClr val="014067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588" y="804216"/>
            <a:ext cx="10038824" cy="333308"/>
          </a:xfrm>
        </p:spPr>
        <p:txBody>
          <a:bodyPr>
            <a:noAutofit/>
          </a:bodyPr>
          <a:lstStyle/>
          <a:p>
            <a:r>
              <a:rPr lang="en-US" sz="2000" b="0" dirty="0"/>
              <a:t> &lt;As a&gt; gamer, &lt;I want to&gt; shoot bullets when I press the SPACE bar &lt;so that&gt; I can kill enemies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272AA6-5242-4824-BD54-14EF7DEB50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3048000" y="17145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23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87E3B92-53C5-48FB-8A13-0A2BFC359FD2}"/>
              </a:ext>
            </a:extLst>
          </p:cNvPr>
          <p:cNvSpPr/>
          <p:nvPr/>
        </p:nvSpPr>
        <p:spPr>
          <a:xfrm>
            <a:off x="304802" y="322975"/>
            <a:ext cx="11582396" cy="6220437"/>
          </a:xfrm>
          <a:prstGeom prst="rect">
            <a:avLst/>
          </a:prstGeom>
          <a:solidFill>
            <a:schemeClr val="bg1"/>
          </a:solidFill>
          <a:ln>
            <a:solidFill>
              <a:srgbClr val="014067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736" y="678168"/>
            <a:ext cx="9658526" cy="340570"/>
          </a:xfrm>
        </p:spPr>
        <p:txBody>
          <a:bodyPr>
            <a:noAutofit/>
          </a:bodyPr>
          <a:lstStyle/>
          <a:p>
            <a:r>
              <a:rPr lang="en-US" sz="2000" b="0" dirty="0"/>
              <a:t> &lt;As a&gt; gamer, &lt;I want to&gt; earn points for killing enemies &lt;so that&gt; I can increase my score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F2C3D0-572C-480D-BA44-0033A8220C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3047999" y="1714500"/>
            <a:ext cx="6096000" cy="342900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B2C9032-82A2-4428-956B-516887650110}"/>
              </a:ext>
            </a:extLst>
          </p:cNvPr>
          <p:cNvSpPr/>
          <p:nvPr/>
        </p:nvSpPr>
        <p:spPr>
          <a:xfrm>
            <a:off x="2157369" y="1714500"/>
            <a:ext cx="847288" cy="19294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200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87E3B92-53C5-48FB-8A13-0A2BFC359FD2}"/>
              </a:ext>
            </a:extLst>
          </p:cNvPr>
          <p:cNvSpPr/>
          <p:nvPr/>
        </p:nvSpPr>
        <p:spPr>
          <a:xfrm>
            <a:off x="304802" y="322975"/>
            <a:ext cx="11582396" cy="6220437"/>
          </a:xfrm>
          <a:prstGeom prst="rect">
            <a:avLst/>
          </a:prstGeom>
          <a:solidFill>
            <a:schemeClr val="bg1"/>
          </a:solidFill>
          <a:ln>
            <a:solidFill>
              <a:srgbClr val="014067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2" y="678168"/>
            <a:ext cx="11660696" cy="340570"/>
          </a:xfrm>
        </p:spPr>
        <p:txBody>
          <a:bodyPr>
            <a:noAutofit/>
          </a:bodyPr>
          <a:lstStyle/>
          <a:p>
            <a:r>
              <a:rPr lang="en-US" sz="2000" b="0" dirty="0"/>
              <a:t> &lt;As a&gt; gamer, &lt;I want to&gt; collect powerups from the scene &lt;so that&gt; I can have an advantage against enemies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CA769C-476F-4A65-9AAA-59AEF5534A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3047999" y="1714500"/>
            <a:ext cx="6096000" cy="342900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B2C9032-82A2-4428-956B-516887650110}"/>
              </a:ext>
            </a:extLst>
          </p:cNvPr>
          <p:cNvSpPr/>
          <p:nvPr/>
        </p:nvSpPr>
        <p:spPr>
          <a:xfrm>
            <a:off x="4221061" y="4138918"/>
            <a:ext cx="847288" cy="19294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82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027928_Hexagon presentation dark_AAS_v4" id="{00715B48-F6B0-4FD0-BA2D-34714F23D55A}" vid="{445656DE-313E-4A78-B834-A775A8573B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759597-1FA4-4F46-9BA8-01240C56026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40343A-75DB-4E03-95EA-4A75BA0D7FF2}">
  <ds:schemaRefs>
    <ds:schemaRef ds:uri="71af3243-3dd4-4a8d-8c0d-dd76da1f02a5"/>
    <ds:schemaRef ds:uri="http://www.w3.org/XML/1998/namespace"/>
    <ds:schemaRef ds:uri="http://schemas.microsoft.com/office/2006/documentManagement/types"/>
    <ds:schemaRef ds:uri="http://purl.org/dc/dcmitype/"/>
    <ds:schemaRef ds:uri="http://purl.org/dc/terms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16c05727-aa75-4e4a-9b5f-8a80a1165891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C9C3589D-EF2D-4AF3-8B55-088F4B14D6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dark</Template>
  <TotalTime>0</TotalTime>
  <Words>682</Words>
  <Application>Microsoft Office PowerPoint</Application>
  <PresentationFormat>Widescreen</PresentationFormat>
  <Paragraphs>52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Arial Black</vt:lpstr>
      <vt:lpstr>Calibri</vt:lpstr>
      <vt:lpstr>Gill Sans SemiBold</vt:lpstr>
      <vt:lpstr>Times New Roman</vt:lpstr>
      <vt:lpstr>Office Theme</vt:lpstr>
      <vt:lpstr>Chicken Galaga</vt:lpstr>
      <vt:lpstr>Game Summary</vt:lpstr>
      <vt:lpstr>&lt;As a&gt; gamer, &lt;I want to&gt; press START button &lt;so that&gt; I can start playing game </vt:lpstr>
      <vt:lpstr> &lt;As a&gt; gamer, &lt;I want to&gt; look at the leaderboard &lt;so that&gt; I can see how my scores stack up</vt:lpstr>
      <vt:lpstr> &lt;As a&gt; gamer, &lt;I want to&gt; click on the QUIT button &lt;so that&gt; I can exit the game</vt:lpstr>
      <vt:lpstr> &lt;As a&gt; gamer, &lt;I want to&gt; move the spaceship using four arrow keys &lt;so that&gt; I can navigate the game scene</vt:lpstr>
      <vt:lpstr> &lt;As a&gt; gamer, &lt;I want to&gt; shoot bullets when I press the SPACE bar &lt;so that&gt; I can kill enemies</vt:lpstr>
      <vt:lpstr> &lt;As a&gt; gamer, &lt;I want to&gt; earn points for killing enemies &lt;so that&gt; I can increase my score</vt:lpstr>
      <vt:lpstr> &lt;As a&gt; gamer, &lt;I want to&gt; collect powerups from the scene &lt;so that&gt; I can have an advantage against enemies</vt:lpstr>
      <vt:lpstr> &lt;As a&gt; gamer, &lt;I want to&gt; be susceptible to damage &lt;so that&gt; I can lose a life when hit by the enemy or their droppings</vt:lpstr>
      <vt:lpstr> &lt;As a&gt; gamer, &lt;I want to&gt; have  protection when I respawn &lt;so that&gt; I can have time to re-coup and continue the wave</vt:lpstr>
      <vt:lpstr> &lt;As a&gt; gamer, &lt;I want to&gt; have a health bar &lt;so that&gt; I can lose when it is depleted</vt:lpstr>
      <vt:lpstr>&lt;As a&gt; bullet, &lt;I want to&gt; travel from the shooter's barrel vertically &lt;so that&gt; I can kill enemies as I hit them while on the move</vt:lpstr>
      <vt:lpstr>&lt;As a&gt; bullet, &lt;I want to&gt; explode on impact &lt;so that&gt; I can deal damage to enemies.</vt:lpstr>
      <vt:lpstr>&lt;As a&gt; Bird, &lt;I want to&gt; appear during a wave and take formation &lt;so that&gt; I can make it harder for a player to get past me</vt:lpstr>
      <vt:lpstr>&lt;As a&gt; Bird, &lt;I want to&gt; move randomly &lt;so that&gt; the gamer cannot easily kill me</vt:lpstr>
      <vt:lpstr>&lt;As a&gt; Bird, &lt;I want to&gt; release lethal droppings &lt;so that&gt; I can damage the gamer's spaceship</vt:lpstr>
      <vt:lpstr>&lt;As an&gt; Asteroid, &lt;I want to&gt; appear during a wave and bounce around the screen &lt;so that&gt; it is harder for a player to predict my movement</vt:lpstr>
      <vt:lpstr>&lt;As an&gt; Asteroid, &lt;I want to&gt; move randomly and be harder to destroy &lt;so that&gt; the gamer cannot easily kill me</vt:lpstr>
      <vt:lpstr>&lt;As an&gt; Asteroid, &lt;I want to&gt; spawn more asteroids when I am destroyed &lt;so that&gt; I can make the wave harder for the player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2019-10-14T04:05:10Z</dcterms:created>
  <dcterms:modified xsi:type="dcterms:W3CDTF">2019-10-14T20:39:18Z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